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0.31456953642384111</c:v>
                </c:pt>
                <c:pt idx="1">
                  <c:v>0.68543046357615889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0.31456953642384111</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7.8771739462842234</c:v>
                </c:pt>
                <c:pt idx="1">
                  <c:v>6.3348346548463557</c:v>
                </c:pt>
                <c:pt idx="2">
                  <c:v>5.5682856388959339</c:v>
                </c:pt>
                <c:pt idx="3">
                  <c:v>5.8893871670185911</c:v>
                </c:pt>
                <c:pt idx="4">
                  <c:v>8.3459874035600947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6.5441704220939876</c:v>
                </c:pt>
                <c:pt idx="1">
                  <c:v>5.6787379006199714</c:v>
                </c:pt>
                <c:pt idx="2">
                  <c:v>4.9198767003185759</c:v>
                </c:pt>
                <c:pt idx="3">
                  <c:v>5.3431922446268629</c:v>
                </c:pt>
                <c:pt idx="4">
                  <c:v>7.8925066566075044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Sheet1!$B$2:$B$6</c:f>
              <c:numCache>
                <c:formatCode>0.0</c:formatCode>
                <c:ptCount val="5"/>
                <c:pt idx="0">
                  <c:v>7.1732360810764906</c:v>
                </c:pt>
                <c:pt idx="1">
                  <c:v>7.1592219330043294</c:v>
                </c:pt>
                <c:pt idx="2">
                  <c:v>7.15717146612179</c:v>
                </c:pt>
                <c:pt idx="3">
                  <c:v>6.6065803882468792</c:v>
                </c:pt>
                <c:pt idx="4">
                  <c:v>6.1860716106829221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4DE-4093-9A55-F683F39095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Sheet1!$C$2:$C$6</c:f>
              <c:numCache>
                <c:formatCode>0.0</c:formatCode>
                <c:ptCount val="5"/>
                <c:pt idx="0">
                  <c:v>2.8267639189235094</c:v>
                </c:pt>
                <c:pt idx="1">
                  <c:v>2.8407780669956706</c:v>
                </c:pt>
                <c:pt idx="2">
                  <c:v>2.84282853387821</c:v>
                </c:pt>
                <c:pt idx="3">
                  <c:v>3.3934196117531208</c:v>
                </c:pt>
                <c:pt idx="4">
                  <c:v>3.8139283893170779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4DE-4093-9A55-F683F39095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0.58949790777707278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0.23919078363392199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2.497117714582906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0.23919078363392376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0.40501113662148125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7.3740286756012754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0.63596854971243566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0.1777353245899711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1.8555314749084371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0.1777353245899711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0.48347408518833213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6.9444151904073834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7.0303321595771164</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Sheet1!$B$2:$B$6</c:f>
              <c:numCache>
                <c:formatCode>0.0</c:formatCode>
                <c:ptCount val="5"/>
                <c:pt idx="0">
                  <c:v>5.8773454859714702</c:v>
                </c:pt>
                <c:pt idx="1">
                  <c:v>6.1332592078756782</c:v>
                </c:pt>
                <c:pt idx="2">
                  <c:v>6.3940711678408597</c:v>
                </c:pt>
                <c:pt idx="3">
                  <c:v>6.6182440133269331</c:v>
                </c:pt>
                <c:pt idx="4">
                  <c:v>6.6632298812749333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CAB-4CC2-9DE8-016A3FFE1D6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Sheet1!$C$2:$C$6</c:f>
              <c:numCache>
                <c:formatCode>0.0</c:formatCode>
                <c:ptCount val="5"/>
                <c:pt idx="0">
                  <c:v>4.1226545140285298</c:v>
                </c:pt>
                <c:pt idx="1">
                  <c:v>3.8667407921243218</c:v>
                </c:pt>
                <c:pt idx="2">
                  <c:v>3.6059288321591403</c:v>
                </c:pt>
                <c:pt idx="3">
                  <c:v>3.3817559866730669</c:v>
                </c:pt>
                <c:pt idx="4">
                  <c:v>3.3367701187250667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CAB-4CC2-9DE8-016A3FFE1D6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Sheet1!$B$2:$B$6</c:f>
              <c:numCache>
                <c:formatCode>0.0</c:formatCode>
                <c:ptCount val="5"/>
                <c:pt idx="0">
                  <c:v>8.1033523503773548</c:v>
                </c:pt>
                <c:pt idx="1">
                  <c:v>7.5362640382780874</c:v>
                </c:pt>
                <c:pt idx="2">
                  <c:v>7.4725761126951253</c:v>
                </c:pt>
                <c:pt idx="3">
                  <c:v>7.412683760060335</c:v>
                </c:pt>
                <c:pt idx="4">
                  <c:v>7.311615150393405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335-46F6-B670-9C6D2A364E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Sheet1!$C$2:$C$6</c:f>
              <c:numCache>
                <c:formatCode>0.0</c:formatCode>
                <c:ptCount val="5"/>
                <c:pt idx="0">
                  <c:v>1.8966476496226452</c:v>
                </c:pt>
                <c:pt idx="1">
                  <c:v>2.4637359617219126</c:v>
                </c:pt>
                <c:pt idx="2">
                  <c:v>2.5274238873048747</c:v>
                </c:pt>
                <c:pt idx="3">
                  <c:v>2.587316239939665</c:v>
                </c:pt>
                <c:pt idx="4">
                  <c:v>2.688384849606595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335-46F6-B670-9C6D2A364E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0.26251838377453218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0.38674595616363039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0.10782188106224044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1.1256450818449775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0.10782188106224133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0.3867459561636295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0.21757744454038974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6.8141263047807392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0.46969080020239762</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0.44226754682248437</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0.12330088542931605</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1.2872436828524769</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0.12330088542931605</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0.44226754682248526</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0.14258683034947062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7.1343828928780324</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0.82738816558680828</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0.50903371514053752</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0.14191479397739926</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1.4815702370234849</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0.14191479397739837</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0.31017305010234342</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7.1424872810725741</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7.2452704019247589</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8.0958104543150409</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Sheet1!$B$2:$B$6</c:f>
              <c:numCache>
                <c:formatCode>0.0</c:formatCode>
                <c:ptCount val="5"/>
                <c:pt idx="0">
                  <c:v>4.6933920236039892</c:v>
                </c:pt>
                <c:pt idx="1">
                  <c:v>4.9206734551941693</c:v>
                </c:pt>
                <c:pt idx="2">
                  <c:v>5.1802138727209543</c:v>
                </c:pt>
                <c:pt idx="3">
                  <c:v>5.4440758632225918</c:v>
                </c:pt>
                <c:pt idx="4">
                  <c:v>5.6015804784080441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61D-4B9D-B7D5-EEA961B8FA6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Sheet1!$C$2:$C$6</c:f>
              <c:numCache>
                <c:formatCode>0.0</c:formatCode>
                <c:ptCount val="5"/>
                <c:pt idx="0">
                  <c:v>5.3066079763960108</c:v>
                </c:pt>
                <c:pt idx="1">
                  <c:v>5.0793265448058307</c:v>
                </c:pt>
                <c:pt idx="2">
                  <c:v>4.8197861272790457</c:v>
                </c:pt>
                <c:pt idx="3">
                  <c:v>4.5559241367774082</c:v>
                </c:pt>
                <c:pt idx="4">
                  <c:v>4.3984195215919559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61D-4B9D-B7D5-EEA961B8FA6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Sheet1!$B$2:$B$6</c:f>
              <c:numCache>
                <c:formatCode>0.0</c:formatCode>
                <c:ptCount val="5"/>
                <c:pt idx="0">
                  <c:v>7.3105931518596474</c:v>
                </c:pt>
                <c:pt idx="1">
                  <c:v>7.2452704019247589</c:v>
                </c:pt>
                <c:pt idx="2">
                  <c:v>6.8134600387252924</c:v>
                </c:pt>
                <c:pt idx="3">
                  <c:v>6.6697706946145168</c:v>
                </c:pt>
                <c:pt idx="4">
                  <c:v>6.5535976427176346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336-4E89-B6A7-0DA25634820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Sheet1!$C$2:$C$6</c:f>
              <c:numCache>
                <c:formatCode>0.0</c:formatCode>
                <c:ptCount val="5"/>
                <c:pt idx="0">
                  <c:v>2.6894068481403526</c:v>
                </c:pt>
                <c:pt idx="1">
                  <c:v>2.7547295980752411</c:v>
                </c:pt>
                <c:pt idx="2">
                  <c:v>3.1865399612747076</c:v>
                </c:pt>
                <c:pt idx="3">
                  <c:v>3.3302293053854832</c:v>
                </c:pt>
                <c:pt idx="4">
                  <c:v>3.4464023572823654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336-4E89-B6A7-0DA25634820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0.74095885382901727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0.67298425024487418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0.18762297738405653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1.9587571618376831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0.18762297738405564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0.67298425024487685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0.33793468137779747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7.2452704019247589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0.37813730715126281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0.81054026922040201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0.22597256703328661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2.3591214158661451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0.22597256703328661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0.70120016277170905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8.1179073795963177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7.7872978508168131</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Sheet1!$B$2:$B$6</c:f>
              <c:numCache>
                <c:formatCode>0.0</c:formatCode>
                <c:ptCount val="5"/>
                <c:pt idx="0">
                  <c:v>7.0204391500025922</c:v>
                </c:pt>
                <c:pt idx="1">
                  <c:v>7.3972331836203864</c:v>
                </c:pt>
                <c:pt idx="2">
                  <c:v>7.4693736246933904</c:v>
                </c:pt>
                <c:pt idx="3">
                  <c:v>7.5011199171825682</c:v>
                </c:pt>
                <c:pt idx="4">
                  <c:v>7.6748235375582308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4BC-4EB2-B26D-BA4163B5AEA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Sheet1!$C$2:$C$6</c:f>
              <c:numCache>
                <c:formatCode>0.0</c:formatCode>
                <c:ptCount val="5"/>
                <c:pt idx="0">
                  <c:v>2.9795608499974078</c:v>
                </c:pt>
                <c:pt idx="1">
                  <c:v>2.6027668163796136</c:v>
                </c:pt>
                <c:pt idx="2">
                  <c:v>2.5306263753066096</c:v>
                </c:pt>
                <c:pt idx="3">
                  <c:v>2.4988800828174318</c:v>
                </c:pt>
                <c:pt idx="4">
                  <c:v>2.3251764624417692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4BC-4EB2-B26D-BA4163B5AEA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Sheet1!$B$2:$B$6</c:f>
              <c:numCache>
                <c:formatCode>0.0</c:formatCode>
                <c:ptCount val="5"/>
                <c:pt idx="0">
                  <c:v>9.0404640838931716</c:v>
                </c:pt>
                <c:pt idx="1">
                  <c:v>8.9126452811375252</c:v>
                </c:pt>
                <c:pt idx="2">
                  <c:v>8.6965044949836017</c:v>
                </c:pt>
                <c:pt idx="3">
                  <c:v>8.4777685799518352</c:v>
                </c:pt>
                <c:pt idx="4">
                  <c:v>8.451872632805884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10-44E0-997B-7A4D9CAAD6C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Sheet1!$C$2:$C$6</c:f>
              <c:numCache>
                <c:formatCode>0.0</c:formatCode>
                <c:ptCount val="5"/>
                <c:pt idx="0">
                  <c:v>0.95953591610682842</c:v>
                </c:pt>
                <c:pt idx="1">
                  <c:v>1.0873547188624748</c:v>
                </c:pt>
                <c:pt idx="2">
                  <c:v>1.3034955050163983</c:v>
                </c:pt>
                <c:pt idx="3">
                  <c:v>1.5222314200481648</c:v>
                </c:pt>
                <c:pt idx="4">
                  <c:v>1.548127367194116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10-44E0-997B-7A4D9CAAD6C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5.2794511110609399E-2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0.39089654126346662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0.10897903315611757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1.1377255848985959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0.10897903315611757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0.39089654126346574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2.049653481721414E-2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7.7872978508168131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8.275134176229205</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Sheet1!$B$2:$B$6</c:f>
              <c:numCache>
                <c:formatCode>0.0</c:formatCode>
                <c:ptCount val="5"/>
                <c:pt idx="0">
                  <c:v>6.9939305580548972</c:v>
                </c:pt>
                <c:pt idx="1">
                  <c:v>7.2062317834852143</c:v>
                </c:pt>
                <c:pt idx="2">
                  <c:v>7.7610547433852428</c:v>
                </c:pt>
                <c:pt idx="3">
                  <c:v>7.9076615758894864</c:v>
                </c:pt>
                <c:pt idx="4">
                  <c:v>8.0930122081719897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F77-4D7B-ADB6-2F35192917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Sheet1!$C$2:$C$6</c:f>
              <c:numCache>
                <c:formatCode>0.0</c:formatCode>
                <c:ptCount val="5"/>
                <c:pt idx="0">
                  <c:v>3.0060694419451028</c:v>
                </c:pt>
                <c:pt idx="1">
                  <c:v>2.7937682165147857</c:v>
                </c:pt>
                <c:pt idx="2">
                  <c:v>2.2389452566147572</c:v>
                </c:pt>
                <c:pt idx="3">
                  <c:v>2.0923384241105136</c:v>
                </c:pt>
                <c:pt idx="4">
                  <c:v>1.9069877918280103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F77-4D7B-ADB6-2F35192917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Sheet1!$B$2:$B$6</c:f>
              <c:numCache>
                <c:formatCode>0.0</c:formatCode>
                <c:ptCount val="5"/>
                <c:pt idx="0">
                  <c:v>6.8881001235056978</c:v>
                </c:pt>
                <c:pt idx="1">
                  <c:v>7.045466677540106</c:v>
                </c:pt>
                <c:pt idx="2">
                  <c:v>7.2280492181615834</c:v>
                </c:pt>
                <c:pt idx="3">
                  <c:v>7.3606091067820154</c:v>
                </c:pt>
                <c:pt idx="4">
                  <c:v>7.4127890381745596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15-4E98-BC1E-93D257C9EB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Sheet1!$C$2:$C$6</c:f>
              <c:numCache>
                <c:formatCode>0.0</c:formatCode>
                <c:ptCount val="5"/>
                <c:pt idx="0">
                  <c:v>3.1118998764943022</c:v>
                </c:pt>
                <c:pt idx="1">
                  <c:v>2.954533322459894</c:v>
                </c:pt>
                <c:pt idx="2">
                  <c:v>2.7719507818384166</c:v>
                </c:pt>
                <c:pt idx="3">
                  <c:v>2.6393908932179846</c:v>
                </c:pt>
                <c:pt idx="4">
                  <c:v>2.5872109618254404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15-4E98-BC1E-93D257C9EB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Sheet1!$B$2:$B$6</c:f>
              <c:numCache>
                <c:formatCode>0.0</c:formatCode>
                <c:ptCount val="5"/>
                <c:pt idx="0">
                  <c:v>8.9853001452917187</c:v>
                </c:pt>
                <c:pt idx="1">
                  <c:v>8.9125908091587895</c:v>
                </c:pt>
                <c:pt idx="2">
                  <c:v>8.7974295364425483</c:v>
                </c:pt>
                <c:pt idx="3">
                  <c:v>8.5069445397233423</c:v>
                </c:pt>
                <c:pt idx="4">
                  <c:v>8.4821177777419035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3B-4076-9C19-C0BEB20AA2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Sheet1!$C$2:$C$6</c:f>
              <c:numCache>
                <c:formatCode>0.0</c:formatCode>
                <c:ptCount val="5"/>
                <c:pt idx="0">
                  <c:v>1.0146998547082813</c:v>
                </c:pt>
                <c:pt idx="1">
                  <c:v>1.0874091908412105</c:v>
                </c:pt>
                <c:pt idx="2">
                  <c:v>1.2025704635574517</c:v>
                </c:pt>
                <c:pt idx="3">
                  <c:v>1.4930554602766577</c:v>
                </c:pt>
                <c:pt idx="4">
                  <c:v>1.5178822222580965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3B-4076-9C19-C0BEB20AA2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0.41598130279882461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0.32898772290100364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9.1719317459550531E-2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0.9575366112275816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9.1719317459549643E-2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0.32898772290100453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0.1891689892847026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8.275134176229205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8.3630414369579089</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Sheet1!$B$2:$B$6</c:f>
              <c:numCache>
                <c:formatCode>0.0</c:formatCode>
                <c:ptCount val="5"/>
                <c:pt idx="0">
                  <c:v>8.3630414369579089</c:v>
                </c:pt>
                <c:pt idx="1">
                  <c:v>8.4325790181452778</c:v>
                </c:pt>
                <c:pt idx="2">
                  <c:v>8.4768790609664659</c:v>
                </c:pt>
                <c:pt idx="3">
                  <c:v>8.5370521275714477</c:v>
                </c:pt>
                <c:pt idx="4">
                  <c:v>8.556032295923961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F9-4BB7-89BE-4BBECAF85FB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Sheet1!$C$2:$C$6</c:f>
              <c:numCache>
                <c:formatCode>0.0</c:formatCode>
                <c:ptCount val="5"/>
                <c:pt idx="0">
                  <c:v>1.6369585630420911</c:v>
                </c:pt>
                <c:pt idx="1">
                  <c:v>1.5674209818547222</c:v>
                </c:pt>
                <c:pt idx="2">
                  <c:v>1.5231209390335341</c:v>
                </c:pt>
                <c:pt idx="3">
                  <c:v>1.4629478724285523</c:v>
                </c:pt>
                <c:pt idx="4">
                  <c:v>1.443967704076039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F9-4BB7-89BE-4BBECAF85FB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Sheet1!$B$2:$B$6</c:f>
              <c:numCache>
                <c:formatCode>0.0</c:formatCode>
                <c:ptCount val="5"/>
                <c:pt idx="0">
                  <c:v>9.2857032904080139</c:v>
                </c:pt>
                <c:pt idx="1">
                  <c:v>9.0088794571560928</c:v>
                </c:pt>
                <c:pt idx="2">
                  <c:v>9.0008025181781388</c:v>
                </c:pt>
                <c:pt idx="3">
                  <c:v>8.9025807934595154</c:v>
                </c:pt>
                <c:pt idx="4">
                  <c:v>8.8684508059844713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46-4421-B8ED-688349507A2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Sheet1!$C$2:$C$6</c:f>
              <c:numCache>
                <c:formatCode>0.0</c:formatCode>
                <c:ptCount val="5"/>
                <c:pt idx="0">
                  <c:v>0.7142967095919861</c:v>
                </c:pt>
                <c:pt idx="1">
                  <c:v>0.99112054284390716</c:v>
                </c:pt>
                <c:pt idx="2">
                  <c:v>0.99919748182186119</c:v>
                </c:pt>
                <c:pt idx="3">
                  <c:v>1.0974192065404846</c:v>
                </c:pt>
                <c:pt idx="4">
                  <c:v>1.1315491940155287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46-4421-B8ED-688349507A2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1.1250296556835471</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0.29839431247305193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8.3190103364664481E-2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0.86849283084344364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8.3190103364664481E-2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0.2256751483574515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9.1056834567693965</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0.38030203797976814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0.29570766216519928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8.2441085345644538E-2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0.8606731894031725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8.2441085345644538E-2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0.25158880146572571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8.38938368226286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0.2906160206308126</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0.32327416321573299</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9.0126419736874297E-2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0.94090698587001942</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9.0126419736874297E-2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0.24088961858517699</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7.5940571718414658</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8.3023396736355011</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Sheet1!$B$2:$B$6</c:f>
              <c:numCache>
                <c:formatCode>0.0</c:formatCode>
                <c:ptCount val="5"/>
                <c:pt idx="0">
                  <c:v>7.0291716941526374</c:v>
                </c:pt>
                <c:pt idx="1">
                  <c:v>7.8136407048514762</c:v>
                </c:pt>
                <c:pt idx="2">
                  <c:v>7.8458242596454433</c:v>
                </c:pt>
                <c:pt idx="3">
                  <c:v>8.1311887351302321</c:v>
                </c:pt>
                <c:pt idx="4">
                  <c:v>8.3023396736355011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71-4492-81BE-38CCDE1DDCB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Sheet1!$C$2:$C$6</c:f>
              <c:numCache>
                <c:formatCode>0.0</c:formatCode>
                <c:ptCount val="5"/>
                <c:pt idx="0">
                  <c:v>2.9708283058473626</c:v>
                </c:pt>
                <c:pt idx="1">
                  <c:v>2.1863592951485238</c:v>
                </c:pt>
                <c:pt idx="2">
                  <c:v>2.1541757403545567</c:v>
                </c:pt>
                <c:pt idx="3">
                  <c:v>1.8688112648697679</c:v>
                </c:pt>
                <c:pt idx="4">
                  <c:v>1.6976603263644989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71-4492-81BE-38CCDE1DDCB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Sheet1!$B$2:$B$6</c:f>
              <c:numCache>
                <c:formatCode>0.0</c:formatCode>
                <c:ptCount val="5"/>
                <c:pt idx="0">
                  <c:v>8.3271871845557381</c:v>
                </c:pt>
                <c:pt idx="1">
                  <c:v>8.2795386239253705</c:v>
                </c:pt>
                <c:pt idx="2">
                  <c:v>8.2722582355053209</c:v>
                </c:pt>
                <c:pt idx="3">
                  <c:v>8.1042499687985003</c:v>
                </c:pt>
                <c:pt idx="4">
                  <c:v>8.0958104543150409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48-43BF-9DC4-B613A335E7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Sheet1!$C$2:$C$6</c:f>
              <c:numCache>
                <c:formatCode>0.0</c:formatCode>
                <c:ptCount val="5"/>
                <c:pt idx="0">
                  <c:v>1.6728128154442619</c:v>
                </c:pt>
                <c:pt idx="1">
                  <c:v>1.7204613760746295</c:v>
                </c:pt>
                <c:pt idx="2">
                  <c:v>1.7277417644946791</c:v>
                </c:pt>
                <c:pt idx="3">
                  <c:v>1.8957500312014997</c:v>
                </c:pt>
                <c:pt idx="4">
                  <c:v>1.9041895456849591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48-43BF-9DC4-B613A335E7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Sheet1!$B$2:$B$6</c:f>
              <c:numCache>
                <c:formatCode>0.0</c:formatCode>
                <c:ptCount val="5"/>
                <c:pt idx="0">
                  <c:v>9.0363515831111414</c:v>
                </c:pt>
                <c:pt idx="1">
                  <c:v>8.9662257889759758</c:v>
                </c:pt>
                <c:pt idx="2">
                  <c:v>8.622283568167548</c:v>
                </c:pt>
                <c:pt idx="3">
                  <c:v>8.5341484747521736</c:v>
                </c:pt>
                <c:pt idx="4">
                  <c:v>8.4994833244450909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FB-4357-82CC-2300A9459B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Sheet1!$C$2:$C$6</c:f>
              <c:numCache>
                <c:formatCode>0.0</c:formatCode>
                <c:ptCount val="5"/>
                <c:pt idx="0">
                  <c:v>0.96364841688885861</c:v>
                </c:pt>
                <c:pt idx="1">
                  <c:v>1.0337742110240242</c:v>
                </c:pt>
                <c:pt idx="2">
                  <c:v>1.377716431832452</c:v>
                </c:pt>
                <c:pt idx="3">
                  <c:v>1.4658515252478264</c:v>
                </c:pt>
                <c:pt idx="4">
                  <c:v>1.5005166755549091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FB-4357-82CC-2300A9459B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0.12286272276448429</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0.40622016190384791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0.11325114402320757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1.182325813899066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0.11325114402320757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0.3089869840113213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7.6288718740665091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0.54504908083312742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0.25852658613650803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7.2075279334127274E-2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0.7524556509845155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7.2075279334127274E-2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0.25852658613650803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0.34832381101923993</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8.9758074732044939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7.809625737783886</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Sheet1!$B$2:$B$6</c:f>
              <c:numCache>
                <c:formatCode>0.0</c:formatCode>
                <c:ptCount val="5"/>
                <c:pt idx="0">
                  <c:v>7.5123147738827774</c:v>
                </c:pt>
                <c:pt idx="1">
                  <c:v>7.7095511273895454</c:v>
                </c:pt>
                <c:pt idx="2">
                  <c:v>7.809625737783886</c:v>
                </c:pt>
                <c:pt idx="3">
                  <c:v>7.8182673115829688</c:v>
                </c:pt>
                <c:pt idx="4">
                  <c:v>7.9292424777818766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55-4D57-8D49-0979B843429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Sheet1!$C$2:$C$6</c:f>
              <c:numCache>
                <c:formatCode>0.0</c:formatCode>
                <c:ptCount val="5"/>
                <c:pt idx="0">
                  <c:v>2.4876852261172226</c:v>
                </c:pt>
                <c:pt idx="1">
                  <c:v>2.2904488726104546</c:v>
                </c:pt>
                <c:pt idx="2">
                  <c:v>2.190374262216114</c:v>
                </c:pt>
                <c:pt idx="3">
                  <c:v>2.1817326884170312</c:v>
                </c:pt>
                <c:pt idx="4">
                  <c:v>2.0707575222181234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55-4D57-8D49-0979B843429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Sheet1!$B$2:$B$6</c:f>
              <c:numCache>
                <c:formatCode>0.0</c:formatCode>
                <c:ptCount val="5"/>
                <c:pt idx="0">
                  <c:v>8.5836886993265846</c:v>
                </c:pt>
                <c:pt idx="1">
                  <c:v>8.4696772200194506</c:v>
                </c:pt>
                <c:pt idx="2">
                  <c:v>8.3160136076460827</c:v>
                </c:pt>
                <c:pt idx="3">
                  <c:v>8.2905092403335132</c:v>
                </c:pt>
                <c:pt idx="4">
                  <c:v>8.2713194483773851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4F9-423D-83E1-EA75504E4E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Sheet1!$C$2:$C$6</c:f>
              <c:numCache>
                <c:formatCode>0.0</c:formatCode>
                <c:ptCount val="5"/>
                <c:pt idx="0">
                  <c:v>1.4163113006734154</c:v>
                </c:pt>
                <c:pt idx="1">
                  <c:v>1.5303227799805494</c:v>
                </c:pt>
                <c:pt idx="2">
                  <c:v>1.6839863923539173</c:v>
                </c:pt>
                <c:pt idx="3">
                  <c:v>1.7094907596664868</c:v>
                </c:pt>
                <c:pt idx="4">
                  <c:v>1.7286805516226149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4F9-423D-83E1-EA75504E4E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0.60381817363871804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0.58842392301446633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0.16404819036969798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1.7126397430279052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0.16404819036969975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0.58842392301446722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0.70179291508441999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6.8258289837379236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0.17833668487610055</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0.18096925574844924</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5.045287548133004E-2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0.52672083431481553</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5.045287548133004E-2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0.18096925574844924</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0.4741997818789141</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8.9445622705279408</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0.11591369101868931</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0.28645627957150932</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7.9861869046726319E-2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0.83374653858527203</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7.9861869046727207E-2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0.28645627957150843</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0.82975058729416595</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7.6584859590857954</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7.7954770960405746</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0.18628341780568647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0.38818733269263017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0.10822372606203778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1.1298402864103991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0.10822372606203778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0.3621552888200501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8.5558436083805685</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Sheet1!$B$2:$B$6</c:f>
              <c:numCache>
                <c:formatCode>0.0</c:formatCode>
                <c:ptCount val="5"/>
                <c:pt idx="0">
                  <c:v>7.4586159723277063</c:v>
                </c:pt>
                <c:pt idx="1">
                  <c:v>7.5136447086852733</c:v>
                </c:pt>
                <c:pt idx="2">
                  <c:v>7.5639775581514774</c:v>
                </c:pt>
                <c:pt idx="3">
                  <c:v>7.7954770960405746</c:v>
                </c:pt>
                <c:pt idx="4">
                  <c:v>7.8728810480668976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EAD-42E1-8D14-A57294248F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Sheet1!$C$2:$C$6</c:f>
              <c:numCache>
                <c:formatCode>0.0</c:formatCode>
                <c:ptCount val="5"/>
                <c:pt idx="0">
                  <c:v>2.5413840276722937</c:v>
                </c:pt>
                <c:pt idx="1">
                  <c:v>2.4863552913147267</c:v>
                </c:pt>
                <c:pt idx="2">
                  <c:v>2.4360224418485226</c:v>
                </c:pt>
                <c:pt idx="3">
                  <c:v>2.2045229039594254</c:v>
                </c:pt>
                <c:pt idx="4">
                  <c:v>2.1271189519331024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EAD-42E1-8D14-A57294248F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Sheet1!$B$2:$B$6</c:f>
              <c:numCache>
                <c:formatCode>0.0</c:formatCode>
                <c:ptCount val="5"/>
                <c:pt idx="0">
                  <c:v>8.6103543706564771</c:v>
                </c:pt>
                <c:pt idx="1">
                  <c:v>8.6067241604980325</c:v>
                </c:pt>
                <c:pt idx="2">
                  <c:v>8.5471910202162462</c:v>
                </c:pt>
                <c:pt idx="3">
                  <c:v>8.4122347512448741</c:v>
                </c:pt>
                <c:pt idx="4">
                  <c:v>8.3924477940533855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A68-4B69-932B-4045027D6E6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Sheet1!$C$2:$C$6</c:f>
              <c:numCache>
                <c:formatCode>0.0</c:formatCode>
                <c:ptCount val="5"/>
                <c:pt idx="0">
                  <c:v>1.3896456293435229</c:v>
                </c:pt>
                <c:pt idx="1">
                  <c:v>1.3932758395019675</c:v>
                </c:pt>
                <c:pt idx="2">
                  <c:v>1.4528089797837538</c:v>
                </c:pt>
                <c:pt idx="3">
                  <c:v>1.5877652487551259</c:v>
                </c:pt>
                <c:pt idx="4">
                  <c:v>1.6075522059466145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A68-4B69-932B-4045027D6E6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0.15915147362126092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0.34838301558802609</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9.7126580051283717E-2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1.0139876625602398</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9.7126580051282829E-2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0.34838301558802698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0.80994290338101393</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7.3796551484428381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1.0815659485629219</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0.53764032054139044</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0.14989010168512884</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1.5648313136153895</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0.14989010168512884</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0.53279510975348998</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8.2112990436383129</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0.15196266351298959</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0.41770868871856415</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0.11645405940488196</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1.2157637943110942</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0.11645405940488196</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0.29672885787900327</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8.9077330008423345</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8.3206893368152954</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Sheet1!$B$2:$B$6</c:f>
              <c:numCache>
                <c:formatCode>0.0</c:formatCode>
                <c:ptCount val="5"/>
                <c:pt idx="0">
                  <c:v>7.8319418910190617</c:v>
                </c:pt>
                <c:pt idx="1">
                  <c:v>7.8466084358120849</c:v>
                </c:pt>
                <c:pt idx="2">
                  <c:v>8.232977421157484</c:v>
                </c:pt>
                <c:pt idx="3">
                  <c:v>8.2454606389983898</c:v>
                </c:pt>
                <c:pt idx="4">
                  <c:v>8.2881599802889525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814-4EC8-A079-EA73E0174F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Sheet1!$C$2:$C$6</c:f>
              <c:numCache>
                <c:formatCode>0.0</c:formatCode>
                <c:ptCount val="5"/>
                <c:pt idx="0">
                  <c:v>2.1680581089809383</c:v>
                </c:pt>
                <c:pt idx="1">
                  <c:v>2.1533915641879151</c:v>
                </c:pt>
                <c:pt idx="2">
                  <c:v>1.767022578842516</c:v>
                </c:pt>
                <c:pt idx="3">
                  <c:v>1.7545393610016102</c:v>
                </c:pt>
                <c:pt idx="4">
                  <c:v>1.7118400197110475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814-4EC8-A079-EA73E0174F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Sheet1!$B$2:$B$6</c:f>
              <c:numCache>
                <c:formatCode>0.0</c:formatCode>
                <c:ptCount val="5"/>
                <c:pt idx="0">
                  <c:v>9.027187262477657</c:v>
                </c:pt>
                <c:pt idx="1">
                  <c:v>8.9516963097574287</c:v>
                </c:pt>
                <c:pt idx="2">
                  <c:v>8.8568207731932063</c:v>
                </c:pt>
                <c:pt idx="3">
                  <c:v>8.8465607347699766</c:v>
                </c:pt>
                <c:pt idx="4">
                  <c:v>8.7270431650990652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7A-4E24-A606-851705D1AB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Sheet1!$C$2:$C$6</c:f>
              <c:numCache>
                <c:formatCode>0.0</c:formatCode>
                <c:ptCount val="5"/>
                <c:pt idx="0">
                  <c:v>0.97281273752234299</c:v>
                </c:pt>
                <c:pt idx="1">
                  <c:v>1.0483036902425713</c:v>
                </c:pt>
                <c:pt idx="2">
                  <c:v>1.1431792268067937</c:v>
                </c:pt>
                <c:pt idx="3">
                  <c:v>1.1534392652300234</c:v>
                </c:pt>
                <c:pt idx="4">
                  <c:v>1.2729568349009348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7A-4E24-A606-851705D1AB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0.35746390223446767</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0.31559718175574236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8.7986134702980223E-2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0.91856271494454145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8.7986134702980223E-2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0.31559718175574325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0.29384313254088035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7.8132557590425709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0.33335760806998671</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0.24235547808963176</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6.7566895314365993E-2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0.70538876392119221</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6.7566895314365993E-2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0.24235547808963176</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0.10864735823391669</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8.6396413097239684</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0.28708115084712027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0.28391503682344776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7.9153389568235255E-2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0.82635011373443845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7.9153389568235255E-2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0.28391503682344776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0.41548517501564319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9.2209544685198743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0.21869485814170009</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0.24830697029244142</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6.9226126844025515E-2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0.7227109047760969</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6.9226126844025515E-2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0.24830697029244142</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0.12935100525158028</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8.5329290187516875</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7.1771447392170451E-2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0.2840557784128741</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7.919262727110965E-2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0.82675974976404021</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7.9192627271110538E-2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0.28405577841287233</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0.16742063186083556</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8.2969312597429532</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8.6117515397697115</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Sheet1!$B$2:$B$6</c:f>
              <c:numCache>
                <c:formatCode>0.0</c:formatCode>
                <c:ptCount val="5"/>
                <c:pt idx="0">
                  <c:v>7.5543172993103562</c:v>
                </c:pt>
                <c:pt idx="1">
                  <c:v>7.7485242989296346</c:v>
                </c:pt>
                <c:pt idx="2">
                  <c:v>7.9958936702763053</c:v>
                </c:pt>
                <c:pt idx="3">
                  <c:v>8.0799224546571526</c:v>
                </c:pt>
                <c:pt idx="4">
                  <c:v>8.1825799764824154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7E-4158-A9CF-BDCDD034E1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Sheet1!$C$2:$C$6</c:f>
              <c:numCache>
                <c:formatCode>0.0</c:formatCode>
                <c:ptCount val="5"/>
                <c:pt idx="0">
                  <c:v>2.4456827006896438</c:v>
                </c:pt>
                <c:pt idx="1">
                  <c:v>2.2514757010703654</c:v>
                </c:pt>
                <c:pt idx="2">
                  <c:v>2.0041063297236947</c:v>
                </c:pt>
                <c:pt idx="3">
                  <c:v>1.9200775453428474</c:v>
                </c:pt>
                <c:pt idx="4">
                  <c:v>1.8174200235175846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7E-4158-A9CF-BDCDD034E1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Sheet1!$B$2:$B$6</c:f>
              <c:numCache>
                <c:formatCode>0.0</c:formatCode>
                <c:ptCount val="5"/>
                <c:pt idx="0">
                  <c:v>8.9985939534553268</c:v>
                </c:pt>
                <c:pt idx="1">
                  <c:v>8.8849810709154191</c:v>
                </c:pt>
                <c:pt idx="2">
                  <c:v>8.877235297700361</c:v>
                </c:pt>
                <c:pt idx="3">
                  <c:v>8.6212583148558757</c:v>
                </c:pt>
                <c:pt idx="4">
                  <c:v>8.6197057684862557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B3-4A9D-9883-5864F768D85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Sheet1!$C$2:$C$6</c:f>
              <c:numCache>
                <c:formatCode>0.0</c:formatCode>
                <c:ptCount val="5"/>
                <c:pt idx="0">
                  <c:v>1.0014060465446732</c:v>
                </c:pt>
                <c:pt idx="1">
                  <c:v>1.1150189290845809</c:v>
                </c:pt>
                <c:pt idx="2">
                  <c:v>1.122764702299639</c:v>
                </c:pt>
                <c:pt idx="3">
                  <c:v>1.3787416851441243</c:v>
                </c:pt>
                <c:pt idx="4">
                  <c:v>1.3802942315137443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B3-4A9D-9883-5864F768D85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4.3541407721800596E-2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0.32162571307885379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8.9666844163391879E-2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0.93610908233755552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8.9666844163390991E-2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0.32162571307885557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0.2523254251835958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8.6117515397697115</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0.29829041085409091</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0.40160541685764795</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0.11196458760658867</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1.1688943481463241</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0.11196458760658956</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0.40160541685764706</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0.35921328229935945</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8.1970698493946657</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0.86732730470159858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0.30984011802620159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8.6381108378018823E-2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0.90180646870654613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8.6381108378018823E-2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0.22047165482377729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9.0066176602495496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0.21524052139695726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0.55542671244325614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0.15484881476694756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1.6165995719488553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0.15484881476694756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0.55542671244325614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0.74188751531691643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7.8771739462842234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0.50891965838298114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0.16537524498224832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1.7264940041782193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0.16537524498224698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0.59318393090855004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1.3737952542437615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5.5682856388959339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0.13754124653548683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0.3935708130680835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0.10972460014098218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1.145509198033805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0.10972460014098218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0.39357081306808261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0.41561226451841904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8.3459874035600947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0.875</c:v>
                </c:pt>
                <c:pt idx="1">
                  <c:v>3.8461538461538457E-2</c:v>
                </c:pt>
                <c:pt idx="2">
                  <c:v>5.128205128205128E-2</c:v>
                </c:pt>
                <c:pt idx="3">
                  <c:v>9.6153846153846159E-3</c:v>
                </c:pt>
                <c:pt idx="4">
                  <c:v>0</c:v>
                </c:pt>
                <c:pt idx="5">
                  <c:v>2.564102564102564E-2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6.3943463096221311</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Sheet1!$B$2:$B$6</c:f>
              <c:numCache>
                <c:formatCode>0.0</c:formatCode>
                <c:ptCount val="5"/>
                <c:pt idx="0">
                  <c:v>5.1606868900153771</c:v>
                </c:pt>
                <c:pt idx="1">
                  <c:v>5.7755663947113458</c:v>
                </c:pt>
                <c:pt idx="2">
                  <c:v>5.88098423701316</c:v>
                </c:pt>
                <c:pt idx="3">
                  <c:v>6.1000718569852248</c:v>
                </c:pt>
                <c:pt idx="4">
                  <c:v>6.16816507047887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837-48EE-904A-AB3BBD9C7CF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Sheet1!$C$2:$C$6</c:f>
              <c:numCache>
                <c:formatCode>0.0</c:formatCode>
                <c:ptCount val="5"/>
                <c:pt idx="0">
                  <c:v>4.8393131099846229</c:v>
                </c:pt>
                <c:pt idx="1">
                  <c:v>4.2244336052886542</c:v>
                </c:pt>
                <c:pt idx="2">
                  <c:v>4.11901576298684</c:v>
                </c:pt>
                <c:pt idx="3">
                  <c:v>3.8999281430147752</c:v>
                </c:pt>
                <c:pt idx="4">
                  <c:v>3.83183492952113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837-48EE-904A-AB3BBD9C7CF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Sheet1!$B$2:$B$6</c:f>
              <c:numCache>
                <c:formatCode>0.0</c:formatCode>
                <c:ptCount val="5"/>
                <c:pt idx="0">
                  <c:v>6.9307756676176124</c:v>
                </c:pt>
                <c:pt idx="1">
                  <c:v>6.8231136746415091</c:v>
                </c:pt>
                <c:pt idx="2">
                  <c:v>6.7328317580930301</c:v>
                </c:pt>
                <c:pt idx="3">
                  <c:v>6.7263204398794736</c:v>
                </c:pt>
                <c:pt idx="4">
                  <c:v>6.7065008357139577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0E5-4104-BF95-49AAB42273B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Sheet1!$C$2:$C$6</c:f>
              <c:numCache>
                <c:formatCode>0.0</c:formatCode>
                <c:ptCount val="5"/>
                <c:pt idx="0">
                  <c:v>3.0692243323823876</c:v>
                </c:pt>
                <c:pt idx="1">
                  <c:v>3.1768863253584909</c:v>
                </c:pt>
                <c:pt idx="2">
                  <c:v>3.2671682419069699</c:v>
                </c:pt>
                <c:pt idx="3">
                  <c:v>3.2736795601205264</c:v>
                </c:pt>
                <c:pt idx="4">
                  <c:v>3.2934991642860423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0E5-4104-BF95-49AAB42273B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0.97947676991673394</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0.58002270393578925</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0.16170599330249757</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1.6881875392318477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0.16170599330249757</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0.58002270393578925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0.45922291991732678</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7.2084179841986504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0.98209740739520157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0.43109389691703814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0.12018575537576126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1.2547221687632568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0.12018575537576126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0.43109389691703903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0.57316075767110952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7.233860006194913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1.0958244107810868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0.3853990999200505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0.10744638761133807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1.1217249836968923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0.10744638761133629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0.38539909992005228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0.67096699401224313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8.5455609993363861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0.51024981817688531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0.57348846823923161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0.15988429724367936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1.6691692918313912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0.15988429724367936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0.57348846823923161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1.9789816834972651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5.4175578620380058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0.4199225693606341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0.54953483368449296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0.15320620301978893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1.599450939256176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0.15320620301978938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0.54953483368449252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1.2749272517681591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3.5663346963426972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0.20149428004734204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0.10374393949222771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1.0830719526515971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0.10374393949222771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0.37211880074641357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0.51925192341866655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8.0907901657329369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9.4509643729068546</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0.60576923076923073</c:v>
                </c:pt>
                <c:pt idx="1">
                  <c:v>0.39423076923076922</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Sheet1!$B$2:$B$6</c:f>
              <c:numCache>
                <c:formatCode>0.0</c:formatCode>
                <c:ptCount val="5"/>
                <c:pt idx="0">
                  <c:v>9.27103820908488</c:v>
                </c:pt>
                <c:pt idx="1">
                  <c:v>9.3267489799351093</c:v>
                </c:pt>
                <c:pt idx="2">
                  <c:v>9.328302667270485</c:v>
                </c:pt>
                <c:pt idx="3">
                  <c:v>9.442525652040203</c:v>
                </c:pt>
                <c:pt idx="4">
                  <c:v>9.4509643729068546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CE5-4A2C-86CB-40DEBA99EAF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Sheet1!$C$2:$C$6</c:f>
              <c:numCache>
                <c:formatCode>0.0</c:formatCode>
                <c:ptCount val="5"/>
                <c:pt idx="0">
                  <c:v>0.72896179091512003</c:v>
                </c:pt>
                <c:pt idx="1">
                  <c:v>0.67325102006489068</c:v>
                </c:pt>
                <c:pt idx="2">
                  <c:v>0.67169733272951504</c:v>
                </c:pt>
                <c:pt idx="3">
                  <c:v>0.557474347959797</c:v>
                </c:pt>
                <c:pt idx="4">
                  <c:v>0.54903562709314535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CE5-4A2C-86CB-40DEBA99EAF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Sheet1!$B$2:$B$6</c:f>
              <c:numCache>
                <c:formatCode>0.0</c:formatCode>
                <c:ptCount val="5"/>
                <c:pt idx="0">
                  <c:v>9.7009154307270276</c:v>
                </c:pt>
                <c:pt idx="1">
                  <c:v>9.6687521386787996</c:v>
                </c:pt>
                <c:pt idx="2">
                  <c:v>9.6412476412792341</c:v>
                </c:pt>
                <c:pt idx="3">
                  <c:v>9.6100962553646099</c:v>
                </c:pt>
                <c:pt idx="4">
                  <c:v>9.6038825976072619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2B3-421E-8B84-345249B16CB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Sheet1!$C$2:$C$6</c:f>
              <c:numCache>
                <c:formatCode>0.0</c:formatCode>
                <c:ptCount val="5"/>
                <c:pt idx="0">
                  <c:v>0.29908456927297244</c:v>
                </c:pt>
                <c:pt idx="1">
                  <c:v>0.33124786132120043</c:v>
                </c:pt>
                <c:pt idx="2">
                  <c:v>0.35875235872076594</c:v>
                </c:pt>
                <c:pt idx="3">
                  <c:v>0.38990374463539013</c:v>
                </c:pt>
                <c:pt idx="4">
                  <c:v>0.39611740239273807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2B3-421E-8B84-345249B16CB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0.25941673673252197</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0.11176550987254608</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3.1159388534728549E-2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0.32529957845169477</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3.1159388534728549E-2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6.3306129346186069E-2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9.7589485287969762</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0.31025564711366282</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8.8381406924044725E-2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0.92268930063611521</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8.8381406924044725E-2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0.27256470867252958</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8.7667924118443761</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0.1891594265151948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8.0357398347263853E-2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2.2403041865043605E-2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0.23388456633579935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2.2403041865043605E-2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2.8015879581868575E-2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9.8271521780792117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6.8320817197129386</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Sheet1!$B$2:$B$6</c:f>
              <c:numCache>
                <c:formatCode>0.0</c:formatCode>
                <c:ptCount val="5"/>
                <c:pt idx="0">
                  <c:v>6.3592587986221636</c:v>
                </c:pt>
                <c:pt idx="1">
                  <c:v>6.5766317822810327</c:v>
                </c:pt>
                <c:pt idx="2">
                  <c:v>6.8320817197129386</c:v>
                </c:pt>
                <c:pt idx="3">
                  <c:v>6.9190137257296422</c:v>
                </c:pt>
                <c:pt idx="4">
                  <c:v>6.9295649537623021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8A3-4BB6-BC9D-943D1786FDC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Sheet1!$C$2:$C$6</c:f>
              <c:numCache>
                <c:formatCode>0.0</c:formatCode>
                <c:ptCount val="5"/>
                <c:pt idx="0">
                  <c:v>3.6407412013778364</c:v>
                </c:pt>
                <c:pt idx="1">
                  <c:v>3.4233682177189673</c:v>
                </c:pt>
                <c:pt idx="2">
                  <c:v>3.1679182802870614</c:v>
                </c:pt>
                <c:pt idx="3">
                  <c:v>3.0809862742703578</c:v>
                </c:pt>
                <c:pt idx="4">
                  <c:v>3.0704350462376979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8A3-4BB6-BC9D-943D1786FDC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Sheet1!$B$2:$B$6</c:f>
              <c:numCache>
                <c:formatCode>0.0</c:formatCode>
                <c:ptCount val="5"/>
                <c:pt idx="0">
                  <c:v>7.9671170207090736</c:v>
                </c:pt>
                <c:pt idx="1">
                  <c:v>7.5312406642866589</c:v>
                </c:pt>
                <c:pt idx="2">
                  <c:v>7.1970162612698401</c:v>
                </c:pt>
                <c:pt idx="3">
                  <c:v>7.0891258856166246</c:v>
                </c:pt>
                <c:pt idx="4">
                  <c:v>7.0723820366018453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0E2-4CE9-A779-03ABD5B981C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Sheet1!$C$2:$C$6</c:f>
              <c:numCache>
                <c:formatCode>0.0</c:formatCode>
                <c:ptCount val="5"/>
                <c:pt idx="0">
                  <c:v>2.0328829792909264</c:v>
                </c:pt>
                <c:pt idx="1">
                  <c:v>2.4687593357133411</c:v>
                </c:pt>
                <c:pt idx="2">
                  <c:v>2.8029837387301599</c:v>
                </c:pt>
                <c:pt idx="3">
                  <c:v>2.9108741143833754</c:v>
                </c:pt>
                <c:pt idx="4">
                  <c:v>2.9276179633981547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0E2-4CE9-A779-03ABD5B981C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0.23561080303738136</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0.75093230952969403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0.20935431353197509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2.1856292161538571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0.20935431353197576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0.75093230952969314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0.44900083305462868</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3.453919056374946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0.25299264151174139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0.18515348926775843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1.9329760576183981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0.11192119901814301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8.4350304174328077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0.42307692307692307</c:v>
                </c:pt>
                <c:pt idx="1">
                  <c:v>0.2371794871794872</c:v>
                </c:pt>
                <c:pt idx="2">
                  <c:v>0.33974358974358976</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0.48030935496378913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0.57674024884271358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0.16079086936390841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1.6786337756487724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0.16079086936390752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0.40146258442959848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8.2941908571652121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0.92155525943977423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0.26105290581962848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2.7253551565064909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0.26105290581962937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0.93636982285837522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0.45081253551846423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6.2644018230898633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0.15258002776979662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0.31799435989485758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8.8654450045600797E-2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0.92553983193722633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8.865445004559902E-2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0.31799435989485758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0.19301560249120442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7.4381072234949599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0.77425106738180016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0.489087967800792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0.13635406874397571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1.4235170575683673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0.13635406874397571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0.48908796780079289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0.46371771837770659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7.1068409407198478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2.2885243258103927E-2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0.37744458024058325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0.10522872699687369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1.0985729227304333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0.10522872699687369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0.37744458024058325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0.46071763555587886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8.4474327386533421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8.287609244668964</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Sheet1!$B$2:$B$6</c:f>
              <c:numCache>
                <c:formatCode>0.0</c:formatCode>
                <c:ptCount val="5"/>
                <c:pt idx="0">
                  <c:v>8.0254200310573278</c:v>
                </c:pt>
                <c:pt idx="1">
                  <c:v>8.0412151063561925</c:v>
                </c:pt>
                <c:pt idx="2">
                  <c:v>8.1647510350133796</c:v>
                </c:pt>
                <c:pt idx="3">
                  <c:v>8.2570187503453649</c:v>
                </c:pt>
                <c:pt idx="4">
                  <c:v>8.287609244668964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84-43AB-BEF1-A6ECB59A1DA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Sheet1!$C$2:$C$6</c:f>
              <c:numCache>
                <c:formatCode>0.0</c:formatCode>
                <c:ptCount val="5"/>
                <c:pt idx="0">
                  <c:v>1.9745799689426722</c:v>
                </c:pt>
                <c:pt idx="1">
                  <c:v>1.9587848936438075</c:v>
                </c:pt>
                <c:pt idx="2">
                  <c:v>1.8352489649866204</c:v>
                </c:pt>
                <c:pt idx="3">
                  <c:v>1.7429812496546351</c:v>
                </c:pt>
                <c:pt idx="4">
                  <c:v>1.712390755331036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84-43AB-BEF1-A6ECB59A1DA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Sheet1!$B$2:$B$6</c:f>
              <c:numCache>
                <c:formatCode>0.0</c:formatCode>
                <c:ptCount val="5"/>
                <c:pt idx="0">
                  <c:v>9.2423223567520303</c:v>
                </c:pt>
                <c:pt idx="1">
                  <c:v>9.1146386345703743</c:v>
                </c:pt>
                <c:pt idx="2">
                  <c:v>8.9947961007434341</c:v>
                </c:pt>
                <c:pt idx="3">
                  <c:v>8.9756909125725475</c:v>
                </c:pt>
                <c:pt idx="4">
                  <c:v>8.9446578398148144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2BC-4312-9A12-EE00D300D3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Sheet1!$C$2:$C$6</c:f>
              <c:numCache>
                <c:formatCode>0.0</c:formatCode>
                <c:ptCount val="5"/>
                <c:pt idx="0">
                  <c:v>0.75767764324796971</c:v>
                </c:pt>
                <c:pt idx="1">
                  <c:v>0.88536136542962574</c:v>
                </c:pt>
                <c:pt idx="2">
                  <c:v>1.0052038992565659</c:v>
                </c:pt>
                <c:pt idx="3">
                  <c:v>1.0243090874274525</c:v>
                </c:pt>
                <c:pt idx="4">
                  <c:v>1.0553421601851856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2BC-4312-9A12-EE00D300D3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0.15483652191353503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0.34132702836323681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9.5159423567283241E-2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0.99345082903796467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9.5159423567283241E-2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0.34132702836323681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0.27499404381240566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8.1639172114287302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0.23624071525940593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0.26154846909709129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7.2917757710351694E-2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0.76125100524298617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7.2917757710351694E-2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0.15016074174152472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8.9682352146907895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0.41346153846153849</c:v>
                </c:pt>
                <c:pt idx="1">
                  <c:v>0.58333333333333348</c:v>
                </c:pt>
                <c:pt idx="2">
                  <c:v>0</c:v>
                </c:pt>
                <c:pt idx="3">
                  <c:v>3.205128205128205E-3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0.15677184655309695</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0.40627482447239682</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0.11326638353863405</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1.1824849122696319</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0.11326638353863316</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0.40627482447239771</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0.15285646461889613</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7.7306753078873749</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8.417352224363567</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Sheet1!$B$2:$B$6</c:f>
              <c:numCache>
                <c:formatCode>0.0</c:formatCode>
                <c:ptCount val="5"/>
                <c:pt idx="0">
                  <c:v>7.8250659955522419</c:v>
                </c:pt>
                <c:pt idx="1">
                  <c:v>8.0262534866203268</c:v>
                </c:pt>
                <c:pt idx="2">
                  <c:v>8.0416690178946588</c:v>
                </c:pt>
                <c:pt idx="3">
                  <c:v>8.0524902340513247</c:v>
                </c:pt>
                <c:pt idx="4">
                  <c:v>8.1452151947203593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A70-4196-8D0C-9CD791E3535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Sheet1!$C$2:$C$6</c:f>
              <c:numCache>
                <c:formatCode>0.0</c:formatCode>
                <c:ptCount val="5"/>
                <c:pt idx="0">
                  <c:v>2.1749340044477581</c:v>
                </c:pt>
                <c:pt idx="1">
                  <c:v>1.9737465133796732</c:v>
                </c:pt>
                <c:pt idx="2">
                  <c:v>1.9583309821053412</c:v>
                </c:pt>
                <c:pt idx="3">
                  <c:v>1.9475097659486753</c:v>
                </c:pt>
                <c:pt idx="4">
                  <c:v>1.8547848052796407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A70-4196-8D0C-9CD791E3535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Sheet1!$B$2:$B$6</c:f>
              <c:numCache>
                <c:formatCode>0.0</c:formatCode>
                <c:ptCount val="5"/>
                <c:pt idx="0">
                  <c:v>8.8995557744553313</c:v>
                </c:pt>
                <c:pt idx="1">
                  <c:v>8.8975179009440613</c:v>
                </c:pt>
                <c:pt idx="2">
                  <c:v>8.7830443912555065</c:v>
                </c:pt>
                <c:pt idx="3">
                  <c:v>8.6458183670610165</c:v>
                </c:pt>
                <c:pt idx="4">
                  <c:v>8.6243342541723997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0CD-4478-BB08-23F011B7041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Sheet1!$C$2:$C$6</c:f>
              <c:numCache>
                <c:formatCode>0.0</c:formatCode>
                <c:ptCount val="5"/>
                <c:pt idx="0">
                  <c:v>1.1004442255446687</c:v>
                </c:pt>
                <c:pt idx="1">
                  <c:v>1.1024820990559387</c:v>
                </c:pt>
                <c:pt idx="2">
                  <c:v>1.2169556087444935</c:v>
                </c:pt>
                <c:pt idx="3">
                  <c:v>1.3541816329389835</c:v>
                </c:pt>
                <c:pt idx="4">
                  <c:v>1.3756657458276003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0CD-4478-BB08-23F011B7041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0.10304943999947191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0.31634526400907781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8.8194694442154109E-2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0.920740048917561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8.8194694442153221E-2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0.31634526400907781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0.29372831302500479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8.0605257169250741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0.234910014147232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0.21488696410387398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5.9908878984193947E-2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0.62544016412102721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5.9908878984193947E-2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0.21488696410387398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0.10137865424519177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9.008797977117208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0.24615309525387907</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7.2962144779015858E-2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0.76171439991805201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7.2962144779015858E-2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0.26170768093000341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0.2403551264586401</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8.3725546000043973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1.78160585265287</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0.37426317173381918</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0.10434177409107104</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1.0893132607174083</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0.10434177409107193</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0.37426317173381918</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0.25848475565082651</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8.2275306034075868</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8.5341643516264956</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Sheet1!$B$2:$B$6</c:f>
              <c:numCache>
                <c:formatCode>0.0</c:formatCode>
                <c:ptCount val="5"/>
                <c:pt idx="0">
                  <c:v>7.4427334890899406</c:v>
                </c:pt>
                <c:pt idx="1">
                  <c:v>7.737650568286071</c:v>
                </c:pt>
                <c:pt idx="2">
                  <c:v>7.9875484175603786</c:v>
                </c:pt>
                <c:pt idx="3">
                  <c:v>8.0517187057422905</c:v>
                </c:pt>
                <c:pt idx="4">
                  <c:v>8.0790740266895416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1B7-4754-9B6B-A38A09E4B72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Sheet1!$C$2:$C$6</c:f>
              <c:numCache>
                <c:formatCode>0.0</c:formatCode>
                <c:ptCount val="5"/>
                <c:pt idx="0">
                  <c:v>2.5572665109100594</c:v>
                </c:pt>
                <c:pt idx="1">
                  <c:v>2.262349431713929</c:v>
                </c:pt>
                <c:pt idx="2">
                  <c:v>2.0124515824396214</c:v>
                </c:pt>
                <c:pt idx="3">
                  <c:v>1.9482812942577095</c:v>
                </c:pt>
                <c:pt idx="4">
                  <c:v>1.9209259733104584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1B7-4754-9B6B-A38A09E4B72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4</c:v>
                </c:pt>
                <c:pt idx="3">
                  <c:v>73</c:v>
                </c:pt>
                <c:pt idx="4">
                  <c:v>2</c:v>
                </c:pt>
                <c:pt idx="5">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Sheet1!$B$2:$B$6</c:f>
              <c:numCache>
                <c:formatCode>0.0</c:formatCode>
                <c:ptCount val="5"/>
                <c:pt idx="0">
                  <c:v>8.7261256846872524</c:v>
                </c:pt>
                <c:pt idx="1">
                  <c:v>8.7185918456777483</c:v>
                </c:pt>
                <c:pt idx="2">
                  <c:v>8.5964338442355768</c:v>
                </c:pt>
                <c:pt idx="3">
                  <c:v>8.5575596921120312</c:v>
                </c:pt>
                <c:pt idx="4">
                  <c:v>8.5350032284806492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0E-4A3F-8297-E7AE2CF1D35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Sheet1!$C$2:$C$6</c:f>
              <c:numCache>
                <c:formatCode>0.0</c:formatCode>
                <c:ptCount val="5"/>
                <c:pt idx="0">
                  <c:v>1.2738743153127476</c:v>
                </c:pt>
                <c:pt idx="1">
                  <c:v>1.2814081543222517</c:v>
                </c:pt>
                <c:pt idx="2">
                  <c:v>1.4035661557644232</c:v>
                </c:pt>
                <c:pt idx="3">
                  <c:v>1.4424403078879688</c:v>
                </c:pt>
                <c:pt idx="4">
                  <c:v>1.4649967715193508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0E-4A3F-8297-E7AE2CF1D35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0.36792942656070249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0.25513952252464911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7.1130991322609916E-2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0.74259741863373208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7.1130991322609916E-2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0.25513952252464911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0.14935260218675239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8.7064763307956259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0.69691276304548477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0.28852126606835515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8.0437571843122946E-2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0.83975679378563584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8.0437571843122058E-2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0.28852126606835604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0.52753159965991792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7.9468986454870461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0.84289397110395203</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0.30195880629085359</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8.4183857591037636E-2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0.87886748343211973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8.4183857591037636E-2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0.30195880629085181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0.31417965599453979</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8.5633965542057631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0.81253434625606502</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0.28103143357339633</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7.8349462541455139E-2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0.81795723007352095</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7.8349462541455139E-2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0.2810314335733981</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0.25783297765827839</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8.6564809655628068</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0.44939402338514434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0.23380407407267612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6.5182827809232791E-2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0.68049943871649887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6.5182827809232791E-2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0.23380407407267612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0.31279136820303677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8.8099607700501092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0.78195684301466351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0.35318925191130468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9.8466522804263157E-2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1.0279764740610728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9.8466522804262269E-2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0.35318925191130468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0.35235588237689619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8.5217728436576241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0.46811577608377419</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0.53452539012139333</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0.14902168237289182</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1.5557651396795613</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0.14902168237289182</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0.40949124970455131</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8.6860543577505389</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7.4353950534713737</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6.7654396523906266</c:v>
                </c:pt>
                <c:pt idx="1">
                  <c:v>6.8566361008275489</c:v>
                </c:pt>
                <c:pt idx="2">
                  <c:v>7.0912193417309144</c:v>
                </c:pt>
                <c:pt idx="3">
                  <c:v>7.1523005213371</c:v>
                </c:pt>
                <c:pt idx="4">
                  <c:v>7.1610633517073712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4A-479C-9C0D-0BE2C52485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3.2345603476093734</c:v>
                </c:pt>
                <c:pt idx="1">
                  <c:v>3.1433638991724511</c:v>
                </c:pt>
                <c:pt idx="2">
                  <c:v>2.9087806582690856</c:v>
                </c:pt>
                <c:pt idx="3">
                  <c:v>2.8476994786629</c:v>
                </c:pt>
                <c:pt idx="4">
                  <c:v>2.8389366482926288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4A-479C-9C0D-0BE2C52485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7.233860006194913</c:v>
                </c:pt>
                <c:pt idx="1">
                  <c:v>7.6288718740665091</c:v>
                </c:pt>
                <c:pt idx="2">
                  <c:v>8.4350304174328077</c:v>
                </c:pt>
                <c:pt idx="3">
                  <c:v>7.4381072234949599</c:v>
                </c:pt>
                <c:pt idx="4">
                  <c:v>7.3796551484428381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7.7204325643007676</c:v>
                </c:pt>
                <c:pt idx="1">
                  <c:v>7.9298290009492707</c:v>
                </c:pt>
                <c:pt idx="2">
                  <c:v>8.6864883996386659</c:v>
                </c:pt>
                <c:pt idx="3">
                  <c:v>7.5969955958583961</c:v>
                </c:pt>
                <c:pt idx="4">
                  <c:v>7.516128997871931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Sheet1!$B$2:$B$6</c:f>
              <c:numCache>
                <c:formatCode>0.0</c:formatCode>
                <c:ptCount val="5"/>
                <c:pt idx="0">
                  <c:v>8.5536789963712572</c:v>
                </c:pt>
                <c:pt idx="1">
                  <c:v>8.1656913488031826</c:v>
                </c:pt>
                <c:pt idx="2">
                  <c:v>8.1017147337519031</c:v>
                </c:pt>
                <c:pt idx="3">
                  <c:v>8.0529745363944603</c:v>
                </c:pt>
                <c:pt idx="4">
                  <c:v>8.0494737896028603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10-4683-80FA-02C29FA40B9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Sheet1!$C$2:$C$6</c:f>
              <c:numCache>
                <c:formatCode>0.0</c:formatCode>
                <c:ptCount val="5"/>
                <c:pt idx="0">
                  <c:v>1.4463210036287428</c:v>
                </c:pt>
                <c:pt idx="1">
                  <c:v>1.8343086511968174</c:v>
                </c:pt>
                <c:pt idx="2">
                  <c:v>1.8982852662480969</c:v>
                </c:pt>
                <c:pt idx="3">
                  <c:v>1.9470254636055397</c:v>
                </c:pt>
                <c:pt idx="4">
                  <c:v>1.9505262103971397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10-4683-80FA-02C29FA40B9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0.5166065902412269</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0.37949449946996339</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0.10580022915175036</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1.1045393238316059</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0.10580022915175036</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0.37949449946996339</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0.36507614292856871</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7.8471929487123937</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0.24958614563993997</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0.28516504721251756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7.9501883118972216E-2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0.82998833677022432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7.9501883118972216E-2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0.14268556378790542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8.9303521860046402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0.90422239947307936</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0.58698979673858709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0.16364836668626737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1.7084656407174341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0.16364836668626559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0.58698979673858709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7.6410985038267043E-2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6.6292004243221072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0.35301107482782967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0.80072869421813841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0.22323717327915116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2.330564294659224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0.22323717327915116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0.80072869421813841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0.31383226637130868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6.3348346548463557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8.1708164775825214</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7.7607163888967108</c:v>
                </c:pt>
                <c:pt idx="1">
                  <c:v>7.9674930323472886</c:v>
                </c:pt>
                <c:pt idx="2">
                  <c:v>8.030158185893125</c:v>
                </c:pt>
                <c:pt idx="3">
                  <c:v>8.0469054201232701</c:v>
                </c:pt>
                <c:pt idx="4">
                  <c:v>8.0868024092280084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13-4828-84B6-2211A7ACA51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2.2392836111032892</c:v>
                </c:pt>
                <c:pt idx="1">
                  <c:v>2.0325069676527114</c:v>
                </c:pt>
                <c:pt idx="2">
                  <c:v>1.969841814106875</c:v>
                </c:pt>
                <c:pt idx="3">
                  <c:v>1.9530945798767299</c:v>
                </c:pt>
                <c:pt idx="4">
                  <c:v>1.9131975907719916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13-4828-84B6-2211A7ACA51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Sheet1!$B$2:$B$6</c:f>
              <c:numCache>
                <c:formatCode>0.0</c:formatCode>
                <c:ptCount val="5"/>
                <c:pt idx="0">
                  <c:v>8.8817330110600388</c:v>
                </c:pt>
                <c:pt idx="1">
                  <c:v>8.850761543673654</c:v>
                </c:pt>
                <c:pt idx="2">
                  <c:v>8.7457129911421916</c:v>
                </c:pt>
                <c:pt idx="3">
                  <c:v>8.7221391336122593</c:v>
                </c:pt>
                <c:pt idx="4">
                  <c:v>8.4873035641095012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44F-4A23-A8C5-A2E55A3A58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Sheet1!$C$2:$C$6</c:f>
              <c:numCache>
                <c:formatCode>0.0</c:formatCode>
                <c:ptCount val="5"/>
                <c:pt idx="0">
                  <c:v>1.1182669889399612</c:v>
                </c:pt>
                <c:pt idx="1">
                  <c:v>1.149238456326346</c:v>
                </c:pt>
                <c:pt idx="2">
                  <c:v>1.2542870088578084</c:v>
                </c:pt>
                <c:pt idx="3">
                  <c:v>1.2778608663877407</c:v>
                </c:pt>
                <c:pt idx="4">
                  <c:v>1.5126964358904988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44F-4A23-A8C5-A2E55A3A58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7.1343174920954766E-2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0.21121376573735162</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5.8884818742370726E-2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0.61474912104734614</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5.8884818742370726E-2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0.20381152295418126</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9.1619118523253373</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0.28103108506319785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0.11487191417014131</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1.1992464233961648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0.11487191417014131</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0.4120336970974634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0.57527134867615359</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6.9712167668926748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7.3740286756012754</c:v>
                </c:pt>
                <c:pt idx="1">
                  <c:v>6.9444151904073834</c:v>
                </c:pt>
                <c:pt idx="2">
                  <c:v>7.2452704019247589</c:v>
                </c:pt>
                <c:pt idx="3">
                  <c:v>6.6616938598699864</c:v>
                </c:pt>
                <c:pt idx="4">
                  <c:v>8.5455609993363861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5.8631339540930876</c:v>
                </c:pt>
                <c:pt idx="1">
                  <c:v>6.1263293792393192</c:v>
                </c:pt>
                <c:pt idx="2">
                  <c:v>6.4598193756752407</c:v>
                </c:pt>
                <c:pt idx="3">
                  <c:v>5.8851012688846627</c:v>
                </c:pt>
                <c:pt idx="4">
                  <c:v>7.8492334958346444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0.54621000254916563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0.32561091032665068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9.077788736064818E-2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0.94770821507746295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9.077788736064818E-2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0.32561091032665246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0.22294828300251446</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8.1661881474084037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0.31622887063711858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9.5178027598977977E-2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0.99364505247919244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9.5178027598979753E-2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0.34139375910430125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0.25119446467238404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7.9958748680220744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0.3382686182627026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0.11824726367766569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1.2344845915232696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0.11824726367766658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0.42414072732002239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0.12745091000974362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7.410449607624634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0.30607290286559419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0.24177932081087405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6.7406266972703577E-2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0.70371182691159362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6.7406266972703577E-2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0.24177932081087405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1.2327035866093183E-3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9.0183206723188061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0.26407212781207701</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0.27745910378412031</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7.7353523704821292E-2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0.80755977046485228</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7.7353523704820404E-2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0.2774591037841212</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0.24446901377106833</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8.4717534284857106</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8.3974946456528894</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Sheet1!$B$2:$B$6</c:f>
              <c:numCache>
                <c:formatCode>0.0</c:formatCode>
                <c:ptCount val="5"/>
                <c:pt idx="0">
                  <c:v>7.2350479753598878</c:v>
                </c:pt>
                <c:pt idx="1">
                  <c:v>7.2770653933509406</c:v>
                </c:pt>
                <c:pt idx="2">
                  <c:v>7.5506129628450909</c:v>
                </c:pt>
                <c:pt idx="3">
                  <c:v>7.5895209930896996</c:v>
                </c:pt>
                <c:pt idx="4">
                  <c:v>7.8120211585484816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AC0-4066-8033-F3F9F4CF52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Sheet1!$C$2:$C$6</c:f>
              <c:numCache>
                <c:formatCode>0.0</c:formatCode>
                <c:ptCount val="5"/>
                <c:pt idx="0">
                  <c:v>2.7649520246401122</c:v>
                </c:pt>
                <c:pt idx="1">
                  <c:v>2.7229346066490594</c:v>
                </c:pt>
                <c:pt idx="2">
                  <c:v>2.4493870371549091</c:v>
                </c:pt>
                <c:pt idx="3">
                  <c:v>2.4104790069103004</c:v>
                </c:pt>
                <c:pt idx="4">
                  <c:v>2.1879788414515184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AC0-4066-8033-F3F9F4CF52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Sheet1!$B$2:$B$6</c:f>
              <c:numCache>
                <c:formatCode>0.0</c:formatCode>
                <c:ptCount val="5"/>
                <c:pt idx="0">
                  <c:v>8.710850236177567</c:v>
                </c:pt>
                <c:pt idx="1">
                  <c:v>8.4940154025935399</c:v>
                </c:pt>
                <c:pt idx="2">
                  <c:v>8.3974946456528894</c:v>
                </c:pt>
                <c:pt idx="3">
                  <c:v>8.1613223804131945</c:v>
                </c:pt>
                <c:pt idx="4">
                  <c:v>8.0878902181190249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0D-4972-AA6B-F51E7AEB5C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Sheet1!$C$2:$C$6</c:f>
              <c:numCache>
                <c:formatCode>0.0</c:formatCode>
                <c:ptCount val="5"/>
                <c:pt idx="0">
                  <c:v>1.289149763822433</c:v>
                </c:pt>
                <c:pt idx="1">
                  <c:v>1.5059845974064601</c:v>
                </c:pt>
                <c:pt idx="2">
                  <c:v>1.6025053543471106</c:v>
                </c:pt>
                <c:pt idx="3">
                  <c:v>1.8386776195868055</c:v>
                </c:pt>
                <c:pt idx="4">
                  <c:v>1.9121097818809751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0D-4972-AA6B-F51E7AEB5C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7.243909607633725E-2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0.20945332189268484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5.8394020160482896E-2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0.6096252537540181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5.8394020160482896E-2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0.20945332189268484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3.1758969110633473E-3</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9.3356162809457519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0.16384094120175519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0.2552940576150089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7.1174074550416577E-2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0.74304720139594238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7.1174074550416577E-2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0.16393874269301811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9.1951737961429263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6.8258289837379236</c:v>
                </c:pt>
                <c:pt idx="1">
                  <c:v>7.5940571718414658</c:v>
                </c:pt>
                <c:pt idx="2">
                  <c:v>7.7306753078873749</c:v>
                </c:pt>
                <c:pt idx="3">
                  <c:v>6.6292004243221072</c:v>
                </c:pt>
                <c:pt idx="4">
                  <c:v>6.9712167668926748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8.228209355031975</c:v>
                </c:pt>
                <c:pt idx="2">
                  <c:v>8.3304696554909743</c:v>
                </c:pt>
                <c:pt idx="3">
                  <c:v>7.2171409267674527</c:v>
                </c:pt>
                <c:pt idx="4">
                  <c:v>7.4997028473626077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1.0275976617153479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0.31789902463048447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3.3188205406289981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0.31789902463048492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0.93124329075694945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6.6616938598699864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0.56433683067610119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0.32925844344278321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9.1794792322549057E-2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0.95832455804784189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9.1794792322549057E-2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0.3292584434427841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3.9490746372301544E-2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8.9920747560100605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0.41194267882541791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0.1846045209810212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1.9272449068912296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0.18460452098102209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0.22969545010538717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7.7459600887425051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6.2022248505510484</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Sheet1!$B$2:$B$6</c:f>
              <c:numCache>
                <c:formatCode>0.0</c:formatCode>
                <c:ptCount val="5"/>
                <c:pt idx="0">
                  <c:v>4.4574924208223674</c:v>
                </c:pt>
                <c:pt idx="1">
                  <c:v>4.5858019950032318</c:v>
                </c:pt>
                <c:pt idx="2">
                  <c:v>4.9795190629420834</c:v>
                </c:pt>
                <c:pt idx="3">
                  <c:v>5.3592043747507727</c:v>
                </c:pt>
                <c:pt idx="4">
                  <c:v>5.4002930084767549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4C5-4DD4-9C49-C1E7F43D3E4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Sheet1!$C$2:$C$6</c:f>
              <c:numCache>
                <c:formatCode>0.0</c:formatCode>
                <c:ptCount val="5"/>
                <c:pt idx="0">
                  <c:v>5.5425075791776326</c:v>
                </c:pt>
                <c:pt idx="1">
                  <c:v>5.4141980049967682</c:v>
                </c:pt>
                <c:pt idx="2">
                  <c:v>5.0204809370579166</c:v>
                </c:pt>
                <c:pt idx="3">
                  <c:v>4.6407956252492273</c:v>
                </c:pt>
                <c:pt idx="4">
                  <c:v>4.5997069915232451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4C5-4DD4-9C49-C1E7F43D3E4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Sheet1!$B$2:$B$6</c:f>
              <c:numCache>
                <c:formatCode>0.0</c:formatCode>
                <c:ptCount val="5"/>
                <c:pt idx="0">
                  <c:v>7.7637605921964674</c:v>
                </c:pt>
                <c:pt idx="1">
                  <c:v>7.0844711167217849</c:v>
                </c:pt>
                <c:pt idx="2">
                  <c:v>6.6758210292497413</c:v>
                </c:pt>
                <c:pt idx="3">
                  <c:v>6.6436604524760927</c:v>
                </c:pt>
                <c:pt idx="4">
                  <c:v>6.4761765986166502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727-4444-A3BE-E0EC4100AC4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Sheet1!$C$2:$C$6</c:f>
              <c:numCache>
                <c:formatCode>0.0</c:formatCode>
                <c:ptCount val="5"/>
                <c:pt idx="0">
                  <c:v>2.2362394078035326</c:v>
                </c:pt>
                <c:pt idx="1">
                  <c:v>2.9155288832782151</c:v>
                </c:pt>
                <c:pt idx="2">
                  <c:v>3.3241789707502587</c:v>
                </c:pt>
                <c:pt idx="3">
                  <c:v>3.3563395475239073</c:v>
                </c:pt>
                <c:pt idx="4">
                  <c:v>3.5238234013833498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727-4444-A3BE-E0EC4100AC4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0.29864984472148182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0.24743814129190422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2.5832189539089274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0.24743814129190422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0.88753506804475002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0.34648034424399299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5.8893871670185911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0.56315500457125367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0.55713454059932488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0.15532494448823897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1.6215702984267368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0.15532494448823719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0.55713454059932577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0.24424642824379195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6.5150625340835049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7.1592219330043294</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Sheet1!$B$2:$B$6</c:f>
              <c:numCache>
                <c:formatCode>0.0</c:formatCode>
                <c:ptCount val="5"/>
                <c:pt idx="0">
                  <c:v>5.0318847057856093</c:v>
                </c:pt>
                <c:pt idx="1">
                  <c:v>6.1860716106829221</c:v>
                </c:pt>
                <c:pt idx="2">
                  <c:v>6.6065803882468792</c:v>
                </c:pt>
                <c:pt idx="3">
                  <c:v>7.15717146612179</c:v>
                </c:pt>
                <c:pt idx="4">
                  <c:v>7.1592219330043294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F5-46AC-8EFB-067C3F83509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Sheet1!$C$2:$C$6</c:f>
              <c:numCache>
                <c:formatCode>0.0</c:formatCode>
                <c:ptCount val="5"/>
                <c:pt idx="0">
                  <c:v>4.9681152942143907</c:v>
                </c:pt>
                <c:pt idx="1">
                  <c:v>3.8139283893170779</c:v>
                </c:pt>
                <c:pt idx="2">
                  <c:v>3.3934196117531208</c:v>
                </c:pt>
                <c:pt idx="3">
                  <c:v>2.84282853387821</c:v>
                </c:pt>
                <c:pt idx="4">
                  <c:v>2.8407780669956706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F5-46AC-8EFB-067C3F83509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630942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RCB | York and Scarborough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633667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RCB | York and Scarborough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628056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RCB | York and Scarborough Teaching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York and Scarborough Teaching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97834629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403162894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35689457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17415197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York and Scarborough Teaching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playing or providing activities for children and young people</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Children and young people not being stopped from sleeping by room temperature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Wards being suitable for children and young people's ages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understanding their next steps in care and treatment after leaving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312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13938299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38385110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401879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13784854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p65.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p41. Did you feel that staff caring for and treating your child listened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York and Scarborough Teaching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feeling that staff explain well how the child or young person’s operations or procedures have gone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listening to parents / carers about their child's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taking time to listen to children's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showing awareness of children and young people's medical histories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312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7805299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437966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2611CE28-4E37-5781-85AB-2BE6F3181836}"/>
              </a:ext>
            </a:extLst>
          </p:cNvPr>
          <p:cNvGraphicFramePr/>
          <p:nvPr>
            <p:extLst>
              <p:ext uri="{D42A27DB-BD31-4B8C-83A1-F6EECF244321}">
                <p14:modId xmlns:p14="http://schemas.microsoft.com/office/powerpoint/2010/main" val="38568731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03C2007-91AA-0AC3-379B-104C0760DD3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888251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4257947455"/>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734374951"/>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200274332"/>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220439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752555152"/>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255315570"/>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6193349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860836085"/>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281125688"/>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8868330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C47BAEC-1E4F-C3A8-7EC8-4E70EDEF07B4}"/>
              </a:ext>
            </a:extLst>
          </p:cNvPr>
          <p:cNvGraphicFramePr/>
          <p:nvPr>
            <p:extLst>
              <p:ext uri="{D42A27DB-BD31-4B8C-83A1-F6EECF244321}">
                <p14:modId xmlns:p14="http://schemas.microsoft.com/office/powerpoint/2010/main" val="5573858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47A8D2E8-602C-CAC0-C9DA-882BD696777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584462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58421863"/>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082481298"/>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499499116"/>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5457368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700412814"/>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5873801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449624697"/>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6081549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648016243"/>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708321426"/>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5375527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D0D204C-2DB5-7B7F-9A36-82434CEB12D5}"/>
              </a:ext>
            </a:extLst>
          </p:cNvPr>
          <p:cNvGraphicFramePr/>
          <p:nvPr>
            <p:extLst>
              <p:ext uri="{D42A27DB-BD31-4B8C-83A1-F6EECF244321}">
                <p14:modId xmlns:p14="http://schemas.microsoft.com/office/powerpoint/2010/main" val="40257229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DCC8F4B5-A387-E8F2-C57F-A607D842872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116513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832881701"/>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355705345"/>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736096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504405923"/>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41109058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8194104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24E772D-4129-04E4-D8B1-F94725A69038}"/>
              </a:ext>
            </a:extLst>
          </p:cNvPr>
          <p:cNvGraphicFramePr/>
          <p:nvPr>
            <p:extLst>
              <p:ext uri="{D42A27DB-BD31-4B8C-83A1-F6EECF244321}">
                <p14:modId xmlns:p14="http://schemas.microsoft.com/office/powerpoint/2010/main" val="4782435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07DD6874-A722-DAA2-A7BF-6830288D332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545323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795354337"/>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3379109091"/>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151193161"/>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32451800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322737499"/>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144466205"/>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8475425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512211880"/>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5763219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135008204"/>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1169269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0152214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8451AF7D-EAB6-3EF1-ADFE-FA28CAFA34FC}"/>
              </a:ext>
            </a:extLst>
          </p:cNvPr>
          <p:cNvGraphicFramePr/>
          <p:nvPr>
            <p:extLst>
              <p:ext uri="{D42A27DB-BD31-4B8C-83A1-F6EECF244321}">
                <p14:modId xmlns:p14="http://schemas.microsoft.com/office/powerpoint/2010/main" val="7936075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D628DFED-717A-1066-C1A5-D2C5903477B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652562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942774659"/>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821532080"/>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089774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657162915"/>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9009383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9565808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9EE98F6B-9295-A1BC-784F-073D7880CE12}"/>
              </a:ext>
            </a:extLst>
          </p:cNvPr>
          <p:cNvGraphicFramePr/>
          <p:nvPr>
            <p:extLst>
              <p:ext uri="{D42A27DB-BD31-4B8C-83A1-F6EECF244321}">
                <p14:modId xmlns:p14="http://schemas.microsoft.com/office/powerpoint/2010/main" val="1495634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F03E785A-C36D-B81B-E635-C507AADECA9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051795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48035182"/>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29923959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605455391"/>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340610720"/>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444513355"/>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601895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7276607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B50F3C40-71AF-D6AE-8419-1AAFDE943EB9}"/>
              </a:ext>
            </a:extLst>
          </p:cNvPr>
          <p:cNvGraphicFramePr/>
          <p:nvPr>
            <p:extLst>
              <p:ext uri="{D42A27DB-BD31-4B8C-83A1-F6EECF244321}">
                <p14:modId xmlns:p14="http://schemas.microsoft.com/office/powerpoint/2010/main" val="16544298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446F38B5-7C99-07F4-AB4A-5D37E97645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61697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30952700"/>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30941374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747720158"/>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62829048"/>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083320245"/>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855082525"/>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2213892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768651538"/>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409117645"/>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42894725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894731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0540758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49EE06A-C3E6-6CA3-3BC6-700CA1C579EA}"/>
              </a:ext>
            </a:extLst>
          </p:cNvPr>
          <p:cNvGraphicFramePr/>
          <p:nvPr>
            <p:extLst>
              <p:ext uri="{D42A27DB-BD31-4B8C-83A1-F6EECF244321}">
                <p14:modId xmlns:p14="http://schemas.microsoft.com/office/powerpoint/2010/main" val="23453002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7958A35-8A6A-25A9-20FA-F55BE9C7B6A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375416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485597943"/>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510640463"/>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239889057"/>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19760195"/>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333498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6015265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3337991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49EDC63-21B4-02C5-6110-49FBEBB8D480}"/>
              </a:ext>
            </a:extLst>
          </p:cNvPr>
          <p:cNvGraphicFramePr/>
          <p:nvPr>
            <p:extLst>
              <p:ext uri="{D42A27DB-BD31-4B8C-83A1-F6EECF244321}">
                <p14:modId xmlns:p14="http://schemas.microsoft.com/office/powerpoint/2010/main" val="12847075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272CD8B-ADC2-C988-6BAB-2D4BBB36E16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671517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512566203"/>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453602288"/>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968675973"/>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8503509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3007195995"/>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486708239"/>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6370963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929333816"/>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339370884"/>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4141852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2289165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331571F-9418-C678-B6EE-66804E6BCDDF}"/>
              </a:ext>
            </a:extLst>
          </p:cNvPr>
          <p:cNvGraphicFramePr/>
          <p:nvPr>
            <p:extLst>
              <p:ext uri="{D42A27DB-BD31-4B8C-83A1-F6EECF244321}">
                <p14:modId xmlns:p14="http://schemas.microsoft.com/office/powerpoint/2010/main" val="40468779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79DE548-8851-5A59-F784-5494EC128A7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910770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871723346"/>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661910126"/>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546735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259206905"/>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4098143868"/>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5581850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1062176706"/>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7317600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0333951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7A81491-617B-6ADB-E705-799B04A178C1}"/>
              </a:ext>
            </a:extLst>
          </p:cNvPr>
          <p:cNvGraphicFramePr/>
          <p:nvPr>
            <p:extLst>
              <p:ext uri="{D42A27DB-BD31-4B8C-83A1-F6EECF244321}">
                <p14:modId xmlns:p14="http://schemas.microsoft.com/office/powerpoint/2010/main" val="274600910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E42A672-D40E-6B29-46B7-252D7A9B340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410939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987062332"/>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563845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69349941"/>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8178016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257727325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3E3CA58-3304-2748-7D6D-59F62C2F0630}"/>
              </a:ext>
            </a:extLst>
          </p:cNvPr>
          <p:cNvGraphicFramePr/>
          <p:nvPr>
            <p:extLst>
              <p:ext uri="{D42A27DB-BD31-4B8C-83A1-F6EECF244321}">
                <p14:modId xmlns:p14="http://schemas.microsoft.com/office/powerpoint/2010/main" val="16550421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5696CA6-2577-930C-FBA3-4FA1BB59FC2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69744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118750898"/>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4925728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266811468"/>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5065948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8867049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1B60A8C-5FE7-3309-0026-41AC90BF2DC2}"/>
              </a:ext>
            </a:extLst>
          </p:cNvPr>
          <p:cNvGraphicFramePr/>
          <p:nvPr>
            <p:extLst>
              <p:ext uri="{D42A27DB-BD31-4B8C-83A1-F6EECF244321}">
                <p14:modId xmlns:p14="http://schemas.microsoft.com/office/powerpoint/2010/main" val="42639090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CB20B88-7E5B-F1B5-62BC-EFA21E44DF4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277721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5321731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664535667"/>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867091177"/>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496251846"/>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545502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6158075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F20D968-35FA-D494-7084-E82D85D97B3A}"/>
              </a:ext>
            </a:extLst>
          </p:cNvPr>
          <p:cNvGraphicFramePr/>
          <p:nvPr>
            <p:extLst>
              <p:ext uri="{D42A27DB-BD31-4B8C-83A1-F6EECF244321}">
                <p14:modId xmlns:p14="http://schemas.microsoft.com/office/powerpoint/2010/main" val="39689108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52C92DE-598E-B73B-F524-36C2B8B5B46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271479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854036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33775490"/>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4715750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823201502"/>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5626039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3848880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0772701-BC39-734A-2628-B53E0AC77763}"/>
              </a:ext>
            </a:extLst>
          </p:cNvPr>
          <p:cNvGraphicFramePr/>
          <p:nvPr>
            <p:extLst>
              <p:ext uri="{D42A27DB-BD31-4B8C-83A1-F6EECF244321}">
                <p14:modId xmlns:p14="http://schemas.microsoft.com/office/powerpoint/2010/main" val="4075976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F0498C7-BCE1-5E73-DFA7-5B5E77E03BA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710728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275054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65804551"/>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7020738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4655375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4182200-0562-8E36-1C22-42A1AC808359}"/>
              </a:ext>
            </a:extLst>
          </p:cNvPr>
          <p:cNvGraphicFramePr/>
          <p:nvPr>
            <p:extLst>
              <p:ext uri="{D42A27DB-BD31-4B8C-83A1-F6EECF244321}">
                <p14:modId xmlns:p14="http://schemas.microsoft.com/office/powerpoint/2010/main" val="18753019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C7DCC26-5CAC-5834-F4FD-D240A7AE96B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042685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9301501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75231931"/>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3630787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8155647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5569CD7-662C-51D3-EEE0-2BCA14DCBF9F}"/>
              </a:ext>
            </a:extLst>
          </p:cNvPr>
          <p:cNvGraphicFramePr/>
          <p:nvPr>
            <p:extLst>
              <p:ext uri="{D42A27DB-BD31-4B8C-83A1-F6EECF244321}">
                <p14:modId xmlns:p14="http://schemas.microsoft.com/office/powerpoint/2010/main" val="37279658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B896D51-99CE-778F-B800-EA83E4C642D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090994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097935499"/>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9481357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613112806"/>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848165948"/>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5084734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7411009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B113F8A-03BA-54CB-6703-CEA7D8A9F7BB}"/>
              </a:ext>
            </a:extLst>
          </p:cNvPr>
          <p:cNvGraphicFramePr/>
          <p:nvPr>
            <p:extLst>
              <p:ext uri="{D42A27DB-BD31-4B8C-83A1-F6EECF244321}">
                <p14:modId xmlns:p14="http://schemas.microsoft.com/office/powerpoint/2010/main" val="17568985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A461F73-8969-340A-83E5-301D1B70CB4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883251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672923442"/>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7552242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296432876"/>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40429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2696540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774CAD3-D3BE-5571-6604-50D13494C05D}"/>
              </a:ext>
            </a:extLst>
          </p:cNvPr>
          <p:cNvGraphicFramePr/>
          <p:nvPr>
            <p:extLst>
              <p:ext uri="{D42A27DB-BD31-4B8C-83A1-F6EECF244321}">
                <p14:modId xmlns:p14="http://schemas.microsoft.com/office/powerpoint/2010/main" val="261832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0B5B748-0998-2435-7793-9256233A5D3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291169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34635793"/>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212472397"/>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397962090"/>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072706277"/>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5222792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5043492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96C55B4-9C6E-A7A5-0346-94AFEE57264A}"/>
              </a:ext>
            </a:extLst>
          </p:cNvPr>
          <p:cNvGraphicFramePr/>
          <p:nvPr>
            <p:extLst>
              <p:ext uri="{D42A27DB-BD31-4B8C-83A1-F6EECF244321}">
                <p14:modId xmlns:p14="http://schemas.microsoft.com/office/powerpoint/2010/main" val="41748262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38E15B1-E6B8-BCC1-BFAF-D49900E9F62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740875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372039022"/>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4066508652"/>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704289722"/>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777494736"/>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273151774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2828128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2383418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43C01B0-4CB4-9FD0-D97C-E398DC7C1E4F}"/>
              </a:ext>
            </a:extLst>
          </p:cNvPr>
          <p:cNvGraphicFramePr/>
          <p:nvPr>
            <p:extLst>
              <p:ext uri="{D42A27DB-BD31-4B8C-83A1-F6EECF244321}">
                <p14:modId xmlns:p14="http://schemas.microsoft.com/office/powerpoint/2010/main" val="5487286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0719B34-1BF4-75D0-0D58-B7C8B7039E2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644956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312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677275338"/>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243902484"/>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265719115"/>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554272330"/>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984849571"/>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210337029"/>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293285742"/>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63101386"/>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580713787"/>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181198570"/>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8992043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0969380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3655B7B-9B13-2DCA-935C-5019393CB1DE}"/>
              </a:ext>
            </a:extLst>
          </p:cNvPr>
          <p:cNvGraphicFramePr/>
          <p:nvPr>
            <p:extLst>
              <p:ext uri="{D42A27DB-BD31-4B8C-83A1-F6EECF244321}">
                <p14:modId xmlns:p14="http://schemas.microsoft.com/office/powerpoint/2010/main" val="17892564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158F425-F415-251D-BDF3-CFFBACFFE04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2018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4001127990"/>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85042278"/>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54622971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417452815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2796875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c6. Were you able to get hospital food when it wasn't a mealtime?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c20_2. Did any of the following bother you when you were in the waiting area?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p30_1. Did any of the following bother your child while you were in the waiting area? How long my child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p56. If your child used the hospital Wi-Fi, was it good enough to do what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145851307"/>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p41. Did you feel that staff caring for and treating your child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p63. Before your child's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44221948"/>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p65.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416875843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11811</Words>
  <Application>Microsoft Office PowerPoint</Application>
  <PresentationFormat>Widescreen</PresentationFormat>
  <Paragraphs>1595</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York and Scarborough Teaching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2025-05-23T12:45:53Z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